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20D9BEA-0248-1E47-A56F-FE99563B9FBE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2EB4-143B-7277-EC83-2B022E744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85F9F-D098-A468-4E4E-CE6542A6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B0C9-8383-EC18-FB5D-9060264F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789B-4AA1-A633-1F73-3C634C3F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5039-C971-0EAE-9878-4D725986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742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D531-5B47-1A17-014B-24D9933B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FCE64-027E-1C45-64BB-6557E3BA0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3C216-1D17-E609-BC89-A64D4FC3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6AA5-2E77-5C3B-5F69-CB9B8ED3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4C60F-0612-9548-0DDB-B7101167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25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F29AC-C0F4-A883-09A1-E1FBA05E6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1DBBC-094E-3B80-891C-A078F6055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13E7-C60A-B9D1-4373-2E88A0AE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5194-CEB3-E645-01E9-A324F1DD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EAC2-EEB5-FEE5-BD66-774D0EC1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849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DA51-D976-3891-5A56-579970D2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C9AE-5107-6230-983E-9025A64B8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2A28-F22A-1575-0FD7-3206BF85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7D9CB-0C87-AE69-4185-AF47A62D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0B5D-80AD-215B-8C77-E68344E6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4750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1A21-0974-9030-B703-5049B60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D611-3022-E893-0F2A-F245982A9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0988-7926-768D-DE0E-916B236F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1760D-98FD-811B-8A92-0E88FBFE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49F5-93E2-F272-0994-6846B31C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581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9359-DDE4-6EC7-45E1-88667AD2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6F52-81FF-54D4-9D05-708E8A41C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00AB-7100-C0B9-651C-13F128932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5D0E9-2149-49EE-21D6-833AFE00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7F50B-2CF4-D48B-E7C1-396C4DE0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6EFA-1F9E-A9FB-9E04-A68E3C78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71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6F20-3411-D8BB-AEDD-94560374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F37F7-95FB-8625-EC01-32FE0FE0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16C0B-A551-6498-5B09-AE22EED2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6231E-9368-0C3A-2394-06E76B6A6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036A6-264A-616A-B7FC-42D8DFF51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95DE0-D05E-27E4-FE47-CB2CF18D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60807-06EE-6434-06F4-2C3B0527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C67B3-5D70-83E7-5EC3-CA209DAC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459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FEA8-9AF3-2B0A-0811-EF11146A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75A92-9EE9-12EC-4390-906E28F0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76F76-BE0E-1AB7-AC22-66AE4583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53228-34FA-7C00-9825-BD3C8A23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004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D23AB-246E-8D34-43FD-928FAC63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8E246-1A53-3709-58E2-DB3398B2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64DEE-D31A-8F5E-DCDD-B81A5823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586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DD5B-2A4A-DF1A-5825-10F07F13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9FC0-2E98-151A-1A23-8A3F9FEE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CD113-57FA-8E5A-F831-7D8644134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39568-EB90-F170-02CB-6913FECE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3E2D2-A7B3-31CF-7D54-552654C6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8417-DDDB-0EC7-F07C-69164E40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9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39B5-0012-5BE2-2E6A-84DEA65C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CC58E-4896-1C26-FA8B-3A7740C19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FA288-8539-B916-096C-F063D57C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3697B-633D-3245-F31E-3A09F1A3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0614-F4C9-F353-E329-B06B1993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0B3C0-A910-D090-60AD-54E3D1B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360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8A2AA-CA6A-23CF-7E63-793AA248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62043-5AED-2DA6-F451-9D175862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F4BE-EAC3-2881-5EAA-160F0D3FF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FACAB-F588-9442-AB0A-42AFFB36AD23}" type="datetimeFigureOut">
              <a:rPr lang="en-DE" smtClean="0"/>
              <a:t>11.12.22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D68E4-A60F-633B-60E3-4A17DB10E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6FDC-1063-C76D-9129-93D150E5F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ACC3-3A86-ED4E-9F28-A0D92097E7D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849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95D4C8-173C-9DE3-C86E-5F45BDD8E3D5}"/>
              </a:ext>
            </a:extLst>
          </p:cNvPr>
          <p:cNvSpPr txBox="1"/>
          <p:nvPr/>
        </p:nvSpPr>
        <p:spPr>
          <a:xfrm>
            <a:off x="3351007" y="2098073"/>
            <a:ext cx="609958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Vorabend Sendezeit, oder die zwanzigste Stunde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Warm-Up für die Erwachsenen und Cool-Down für die Kinder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Klick Dich durch die Memory-Lane wie durchs Programm, vielleicht ist auch Dein Lieblingspaar dabei. Viel Spaß, die Regeln sind bekannt. 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2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F1E111-E8A1-7566-9E41-E9413722B900}"/>
              </a:ext>
            </a:extLst>
          </p:cNvPr>
          <p:cNvSpPr/>
          <p:nvPr/>
        </p:nvSpPr>
        <p:spPr>
          <a:xfrm>
            <a:off x="156671" y="14451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4B0ED-58DF-7988-B435-D9E883DF27C2}"/>
              </a:ext>
            </a:extLst>
          </p:cNvPr>
          <p:cNvSpPr/>
          <p:nvPr/>
        </p:nvSpPr>
        <p:spPr>
          <a:xfrm>
            <a:off x="2232464" y="144516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6979D-8BD8-09B0-B358-E69132363B98}"/>
              </a:ext>
            </a:extLst>
          </p:cNvPr>
          <p:cNvSpPr/>
          <p:nvPr/>
        </p:nvSpPr>
        <p:spPr>
          <a:xfrm>
            <a:off x="4308257" y="144516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9BC49-DB6D-1D00-366B-6DCF289E064B}"/>
              </a:ext>
            </a:extLst>
          </p:cNvPr>
          <p:cNvSpPr/>
          <p:nvPr/>
        </p:nvSpPr>
        <p:spPr>
          <a:xfrm>
            <a:off x="6384050" y="144516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E2F35-CAC0-06FB-9DCF-0D986CD5C82C}"/>
              </a:ext>
            </a:extLst>
          </p:cNvPr>
          <p:cNvSpPr/>
          <p:nvPr/>
        </p:nvSpPr>
        <p:spPr>
          <a:xfrm>
            <a:off x="156671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E91C2-7B70-A76D-77E1-87BFF71A97C8}"/>
              </a:ext>
            </a:extLst>
          </p:cNvPr>
          <p:cNvSpPr/>
          <p:nvPr/>
        </p:nvSpPr>
        <p:spPr>
          <a:xfrm>
            <a:off x="2232464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7651E-3B06-1AC4-C81C-6431293FCBA4}"/>
              </a:ext>
            </a:extLst>
          </p:cNvPr>
          <p:cNvSpPr/>
          <p:nvPr/>
        </p:nvSpPr>
        <p:spPr>
          <a:xfrm>
            <a:off x="4308257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72DAF-3B2E-37AE-275E-59316F48B71E}"/>
              </a:ext>
            </a:extLst>
          </p:cNvPr>
          <p:cNvSpPr/>
          <p:nvPr/>
        </p:nvSpPr>
        <p:spPr>
          <a:xfrm>
            <a:off x="6384050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44AE8-7E38-4FC0-C843-DF40771CEBA9}"/>
              </a:ext>
            </a:extLst>
          </p:cNvPr>
          <p:cNvSpPr/>
          <p:nvPr/>
        </p:nvSpPr>
        <p:spPr>
          <a:xfrm>
            <a:off x="156671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A1D6A3-93F9-E8D9-F2D9-1A2D75CA3AE8}"/>
              </a:ext>
            </a:extLst>
          </p:cNvPr>
          <p:cNvSpPr/>
          <p:nvPr/>
        </p:nvSpPr>
        <p:spPr>
          <a:xfrm>
            <a:off x="2232464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1F26C1-A4E0-C1D3-97CA-96ED6445B9F9}"/>
              </a:ext>
            </a:extLst>
          </p:cNvPr>
          <p:cNvSpPr/>
          <p:nvPr/>
        </p:nvSpPr>
        <p:spPr>
          <a:xfrm>
            <a:off x="4308257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32BCB2-8FB9-3E79-6452-CC85987A8BC1}"/>
              </a:ext>
            </a:extLst>
          </p:cNvPr>
          <p:cNvSpPr/>
          <p:nvPr/>
        </p:nvSpPr>
        <p:spPr>
          <a:xfrm>
            <a:off x="6384050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EE4F67-FA41-EC71-2F56-233D9146C006}"/>
              </a:ext>
            </a:extLst>
          </p:cNvPr>
          <p:cNvSpPr/>
          <p:nvPr/>
        </p:nvSpPr>
        <p:spPr>
          <a:xfrm>
            <a:off x="8459843" y="144516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F1E1CE-E9CF-F0AB-93CE-C347BD86F81D}"/>
              </a:ext>
            </a:extLst>
          </p:cNvPr>
          <p:cNvSpPr/>
          <p:nvPr/>
        </p:nvSpPr>
        <p:spPr>
          <a:xfrm>
            <a:off x="8459843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962693-8643-D425-A057-4DB05AAAA1DC}"/>
              </a:ext>
            </a:extLst>
          </p:cNvPr>
          <p:cNvSpPr/>
          <p:nvPr/>
        </p:nvSpPr>
        <p:spPr>
          <a:xfrm>
            <a:off x="8459843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6CB6C7-015B-C0DD-AAF3-88B4D505C1CB}"/>
              </a:ext>
            </a:extLst>
          </p:cNvPr>
          <p:cNvSpPr/>
          <p:nvPr/>
        </p:nvSpPr>
        <p:spPr>
          <a:xfrm>
            <a:off x="156671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85D81A-7BC4-56E2-34F1-84B902BA920F}"/>
              </a:ext>
            </a:extLst>
          </p:cNvPr>
          <p:cNvSpPr/>
          <p:nvPr/>
        </p:nvSpPr>
        <p:spPr>
          <a:xfrm>
            <a:off x="2232464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DB63E-844F-7D05-90D6-22B415BE83D0}"/>
              </a:ext>
            </a:extLst>
          </p:cNvPr>
          <p:cNvSpPr/>
          <p:nvPr/>
        </p:nvSpPr>
        <p:spPr>
          <a:xfrm>
            <a:off x="4308257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690A5E-E86F-20D8-EFB6-8EB150F7075A}"/>
              </a:ext>
            </a:extLst>
          </p:cNvPr>
          <p:cNvSpPr/>
          <p:nvPr/>
        </p:nvSpPr>
        <p:spPr>
          <a:xfrm>
            <a:off x="6384050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9DA061-4D60-510C-9AF1-2DDFC635CFB6}"/>
              </a:ext>
            </a:extLst>
          </p:cNvPr>
          <p:cNvSpPr/>
          <p:nvPr/>
        </p:nvSpPr>
        <p:spPr>
          <a:xfrm>
            <a:off x="8459843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67CEE0-F4F7-04CC-006C-C19B6FD98DAA}"/>
              </a:ext>
            </a:extLst>
          </p:cNvPr>
          <p:cNvSpPr/>
          <p:nvPr/>
        </p:nvSpPr>
        <p:spPr>
          <a:xfrm>
            <a:off x="10447284" y="144516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93D532-A40E-6E90-455A-CE981B257D81}"/>
              </a:ext>
            </a:extLst>
          </p:cNvPr>
          <p:cNvSpPr/>
          <p:nvPr/>
        </p:nvSpPr>
        <p:spPr>
          <a:xfrm>
            <a:off x="10447284" y="1904999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B13020-4BBA-1584-57CB-9FEC3CCB84E0}"/>
              </a:ext>
            </a:extLst>
          </p:cNvPr>
          <p:cNvSpPr/>
          <p:nvPr/>
        </p:nvSpPr>
        <p:spPr>
          <a:xfrm>
            <a:off x="10447284" y="3665482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9A8E5E-BB60-A8F2-A36A-F3B5246BF0BE}"/>
              </a:ext>
            </a:extLst>
          </p:cNvPr>
          <p:cNvSpPr/>
          <p:nvPr/>
        </p:nvSpPr>
        <p:spPr>
          <a:xfrm>
            <a:off x="10447284" y="5425965"/>
            <a:ext cx="1524985" cy="1305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9" name="Picture 3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5E6C34E-8D93-173A-80F8-5496ED05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87" y="5403171"/>
            <a:ext cx="1550276" cy="1324302"/>
          </a:xfrm>
          <a:prstGeom prst="rect">
            <a:avLst/>
          </a:prstGeom>
        </p:spPr>
      </p:pic>
      <p:pic>
        <p:nvPicPr>
          <p:cNvPr id="40" name="Picture 39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02F597D-19D0-CB2F-0594-F94881B0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57" y="144515"/>
            <a:ext cx="1550276" cy="1324302"/>
          </a:xfrm>
          <a:prstGeom prst="rect">
            <a:avLst/>
          </a:prstGeom>
        </p:spPr>
      </p:pic>
      <p:pic>
        <p:nvPicPr>
          <p:cNvPr id="42" name="Picture 41" descr="Arrow&#10;&#10;Description automatically generated">
            <a:extLst>
              <a:ext uri="{FF2B5EF4-FFF2-40B4-BE49-F238E27FC236}">
                <a16:creationId xmlns:a16="http://schemas.microsoft.com/office/drawing/2014/main" id="{DB845584-6497-18DB-24BE-07B39873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04" y="144515"/>
            <a:ext cx="1550276" cy="1305911"/>
          </a:xfrm>
          <a:prstGeom prst="rect">
            <a:avLst/>
          </a:prstGeom>
        </p:spPr>
      </p:pic>
      <p:pic>
        <p:nvPicPr>
          <p:cNvPr id="43" name="Picture 42" descr="Arrow&#10;&#10;Description automatically generated">
            <a:extLst>
              <a:ext uri="{FF2B5EF4-FFF2-40B4-BE49-F238E27FC236}">
                <a16:creationId xmlns:a16="http://schemas.microsoft.com/office/drawing/2014/main" id="{E80E01FB-FA07-87D4-D7DA-104F31CD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91" y="3677214"/>
            <a:ext cx="1550276" cy="1305911"/>
          </a:xfrm>
          <a:prstGeom prst="rect">
            <a:avLst/>
          </a:prstGeom>
        </p:spPr>
      </p:pic>
      <p:pic>
        <p:nvPicPr>
          <p:cNvPr id="45" name="Picture 44" descr="Diagram, shape&#10;&#10;Description automatically generated">
            <a:extLst>
              <a:ext uri="{FF2B5EF4-FFF2-40B4-BE49-F238E27FC236}">
                <a16:creationId xmlns:a16="http://schemas.microsoft.com/office/drawing/2014/main" id="{EB6A8817-7893-DB1F-55BF-B9AF91C41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283" y="138549"/>
            <a:ext cx="1524985" cy="1383755"/>
          </a:xfrm>
          <a:prstGeom prst="rect">
            <a:avLst/>
          </a:prstGeom>
        </p:spPr>
      </p:pic>
      <p:pic>
        <p:nvPicPr>
          <p:cNvPr id="46" name="Picture 45" descr="Diagram, shape&#10;&#10;Description automatically generated">
            <a:extLst>
              <a:ext uri="{FF2B5EF4-FFF2-40B4-BE49-F238E27FC236}">
                <a16:creationId xmlns:a16="http://schemas.microsoft.com/office/drawing/2014/main" id="{BD4256D3-E1A4-F058-37DA-65B831B67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56" y="1902065"/>
            <a:ext cx="1524985" cy="1305911"/>
          </a:xfrm>
          <a:prstGeom prst="rect">
            <a:avLst/>
          </a:prstGeom>
        </p:spPr>
      </p:pic>
      <p:pic>
        <p:nvPicPr>
          <p:cNvPr id="48" name="Picture 47" descr="A person in a red dress&#10;&#10;Description automatically generated with low confidence">
            <a:extLst>
              <a:ext uri="{FF2B5EF4-FFF2-40B4-BE49-F238E27FC236}">
                <a16:creationId xmlns:a16="http://schemas.microsoft.com/office/drawing/2014/main" id="{C8907846-7FBB-B0FC-9DA7-30A16D7B6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404" y="1904998"/>
            <a:ext cx="1550266" cy="1302978"/>
          </a:xfrm>
          <a:prstGeom prst="rect">
            <a:avLst/>
          </a:prstGeom>
        </p:spPr>
      </p:pic>
      <p:pic>
        <p:nvPicPr>
          <p:cNvPr id="49" name="Picture 48" descr="A person in a red dress&#10;&#10;Description automatically generated with low confidence">
            <a:extLst>
              <a:ext uri="{FF2B5EF4-FFF2-40B4-BE49-F238E27FC236}">
                <a16:creationId xmlns:a16="http://schemas.microsoft.com/office/drawing/2014/main" id="{46BED562-BC15-7592-870E-DEF03CC93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359" y="3668414"/>
            <a:ext cx="1550266" cy="1305911"/>
          </a:xfrm>
          <a:prstGeom prst="rect">
            <a:avLst/>
          </a:prstGeom>
        </p:spPr>
      </p:pic>
      <p:pic>
        <p:nvPicPr>
          <p:cNvPr id="51" name="Picture 50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D18F031-B476-0C27-DCA9-4079E2C38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418" y="3668414"/>
            <a:ext cx="1523950" cy="1305910"/>
          </a:xfrm>
          <a:prstGeom prst="rect">
            <a:avLst/>
          </a:prstGeom>
        </p:spPr>
      </p:pic>
      <p:pic>
        <p:nvPicPr>
          <p:cNvPr id="52" name="Picture 51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34F659DE-C158-BF44-0F56-EA9B4FEF8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8319" y="1902066"/>
            <a:ext cx="1523950" cy="1305910"/>
          </a:xfrm>
          <a:prstGeom prst="rect">
            <a:avLst/>
          </a:prstGeom>
        </p:spPr>
      </p:pic>
      <p:pic>
        <p:nvPicPr>
          <p:cNvPr id="54" name="Picture 53" descr="A person and a monkey&#10;&#10;Description automatically generated with low confidence">
            <a:extLst>
              <a:ext uri="{FF2B5EF4-FFF2-40B4-BE49-F238E27FC236}">
                <a16:creationId xmlns:a16="http://schemas.microsoft.com/office/drawing/2014/main" id="{87A27558-BE13-063B-92DA-80FDCFF0E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7273" y="5412367"/>
            <a:ext cx="1524986" cy="1305911"/>
          </a:xfrm>
          <a:prstGeom prst="rect">
            <a:avLst/>
          </a:prstGeom>
        </p:spPr>
      </p:pic>
      <p:pic>
        <p:nvPicPr>
          <p:cNvPr id="55" name="Picture 54" descr="A person and a monkey&#10;&#10;Description automatically generated with low confidence">
            <a:extLst>
              <a:ext uri="{FF2B5EF4-FFF2-40B4-BE49-F238E27FC236}">
                <a16:creationId xmlns:a16="http://schemas.microsoft.com/office/drawing/2014/main" id="{41A9DE9C-2595-DBA1-4AB2-EEE4EEB8B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1" y="1902065"/>
            <a:ext cx="1580228" cy="1305911"/>
          </a:xfrm>
          <a:prstGeom prst="rect">
            <a:avLst/>
          </a:prstGeom>
        </p:spPr>
      </p:pic>
      <p:pic>
        <p:nvPicPr>
          <p:cNvPr id="60" name="Picture 59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30BD3748-2BEF-5C91-212D-9679E1C11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245" y="3667683"/>
            <a:ext cx="1526798" cy="1305911"/>
          </a:xfrm>
          <a:prstGeom prst="rect">
            <a:avLst/>
          </a:prstGeom>
        </p:spPr>
      </p:pic>
      <p:pic>
        <p:nvPicPr>
          <p:cNvPr id="61" name="Picture 6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301E8588-CA3B-19AC-1704-E55A79C4E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359" y="1910865"/>
            <a:ext cx="1526798" cy="1305911"/>
          </a:xfrm>
          <a:prstGeom prst="rect">
            <a:avLst/>
          </a:prstGeom>
        </p:spPr>
      </p:pic>
      <p:pic>
        <p:nvPicPr>
          <p:cNvPr id="63" name="Picture 6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F2D0A350-509B-9327-7847-80405E7C4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452" y="1910865"/>
            <a:ext cx="1543726" cy="1305911"/>
          </a:xfrm>
          <a:prstGeom prst="rect">
            <a:avLst/>
          </a:prstGeom>
        </p:spPr>
      </p:pic>
      <p:pic>
        <p:nvPicPr>
          <p:cNvPr id="64" name="Picture 63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2C8AD0CC-D445-1C9E-2A97-03AC8C2E8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7284" y="3659614"/>
            <a:ext cx="1543726" cy="1305911"/>
          </a:xfrm>
          <a:prstGeom prst="rect">
            <a:avLst/>
          </a:prstGeom>
        </p:spPr>
      </p:pic>
      <p:pic>
        <p:nvPicPr>
          <p:cNvPr id="66" name="Picture 65" descr="A picture containing text, meal&#10;&#10;Description automatically generated">
            <a:extLst>
              <a:ext uri="{FF2B5EF4-FFF2-40B4-BE49-F238E27FC236}">
                <a16:creationId xmlns:a16="http://schemas.microsoft.com/office/drawing/2014/main" id="{CEF1223C-7D0E-9999-F9AC-1CDB2868B1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71" y="5425964"/>
            <a:ext cx="1543739" cy="1305912"/>
          </a:xfrm>
          <a:prstGeom prst="rect">
            <a:avLst/>
          </a:prstGeom>
        </p:spPr>
      </p:pic>
      <p:pic>
        <p:nvPicPr>
          <p:cNvPr id="67" name="Picture 66" descr="A picture containing text, meal&#10;&#10;Description automatically generated">
            <a:extLst>
              <a:ext uri="{FF2B5EF4-FFF2-40B4-BE49-F238E27FC236}">
                <a16:creationId xmlns:a16="http://schemas.microsoft.com/office/drawing/2014/main" id="{ABC6141B-7F03-7468-15AE-B53F7CFC8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359" y="129146"/>
            <a:ext cx="1543739" cy="1305912"/>
          </a:xfrm>
          <a:prstGeom prst="rect">
            <a:avLst/>
          </a:prstGeom>
        </p:spPr>
      </p:pic>
      <p:pic>
        <p:nvPicPr>
          <p:cNvPr id="76" name="Picture 75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68D54EFF-80EB-6EEA-2A90-22AF1DDE9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2451" y="143462"/>
            <a:ext cx="1537643" cy="1301099"/>
          </a:xfrm>
          <a:prstGeom prst="rect">
            <a:avLst/>
          </a:prstGeom>
        </p:spPr>
      </p:pic>
      <p:pic>
        <p:nvPicPr>
          <p:cNvPr id="77" name="Picture 76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E2FC9E49-4656-6322-9347-0C3430667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0301" y="5431828"/>
            <a:ext cx="1528734" cy="1329757"/>
          </a:xfrm>
          <a:prstGeom prst="rect">
            <a:avLst/>
          </a:prstGeom>
        </p:spPr>
      </p:pic>
      <p:pic>
        <p:nvPicPr>
          <p:cNvPr id="79" name="Picture 78" descr="A sign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BF482EB-D195-D55F-969D-36A649BD88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430" y="143462"/>
            <a:ext cx="1521214" cy="1325355"/>
          </a:xfrm>
          <a:prstGeom prst="rect">
            <a:avLst/>
          </a:prstGeom>
        </p:spPr>
      </p:pic>
      <p:pic>
        <p:nvPicPr>
          <p:cNvPr id="80" name="Picture 79" descr="A sign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A62A7F6-12D8-178B-482D-449D8B4152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8539" y="5434029"/>
            <a:ext cx="1521214" cy="12794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07B5A06-BBCE-21AE-F2BA-148A4D2015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253" y="3668414"/>
            <a:ext cx="1516735" cy="129711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0693105-753D-B653-7FAF-9A88BB8FB1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9822" y="5428897"/>
            <a:ext cx="1516735" cy="1325355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74B71798-94DA-0722-FCF1-6589C3757A94}"/>
              </a:ext>
            </a:extLst>
          </p:cNvPr>
          <p:cNvSpPr/>
          <p:nvPr/>
        </p:nvSpPr>
        <p:spPr>
          <a:xfrm>
            <a:off x="145878" y="144515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2EC5408-B79B-DC8B-C033-733DA42DB801}"/>
              </a:ext>
            </a:extLst>
          </p:cNvPr>
          <p:cNvSpPr/>
          <p:nvPr/>
        </p:nvSpPr>
        <p:spPr>
          <a:xfrm>
            <a:off x="2213312" y="138549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18BE5B-4EA8-DDF5-BC87-9174F018A9E9}"/>
              </a:ext>
            </a:extLst>
          </p:cNvPr>
          <p:cNvSpPr/>
          <p:nvPr/>
        </p:nvSpPr>
        <p:spPr>
          <a:xfrm>
            <a:off x="4297777" y="145154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33546E5-6E07-9277-19A3-6C9B110D9A26}"/>
              </a:ext>
            </a:extLst>
          </p:cNvPr>
          <p:cNvSpPr/>
          <p:nvPr/>
        </p:nvSpPr>
        <p:spPr>
          <a:xfrm>
            <a:off x="6384049" y="138549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A6393D5-281C-2890-F226-FC6E1FBBEBE9}"/>
              </a:ext>
            </a:extLst>
          </p:cNvPr>
          <p:cNvSpPr/>
          <p:nvPr/>
        </p:nvSpPr>
        <p:spPr>
          <a:xfrm>
            <a:off x="8459832" y="138549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AC2E413-4758-89B8-C2A9-93CFE4AC6FE5}"/>
              </a:ext>
            </a:extLst>
          </p:cNvPr>
          <p:cNvSpPr/>
          <p:nvPr/>
        </p:nvSpPr>
        <p:spPr>
          <a:xfrm>
            <a:off x="10447273" y="145154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CD47B16-7378-0A06-3503-650EE67841D7}"/>
              </a:ext>
            </a:extLst>
          </p:cNvPr>
          <p:cNvSpPr/>
          <p:nvPr/>
        </p:nvSpPr>
        <p:spPr>
          <a:xfrm>
            <a:off x="109892" y="1892821"/>
            <a:ext cx="1580228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119FDD-3157-CF4D-5855-C278E464935A}"/>
              </a:ext>
            </a:extLst>
          </p:cNvPr>
          <p:cNvSpPr/>
          <p:nvPr/>
        </p:nvSpPr>
        <p:spPr>
          <a:xfrm>
            <a:off x="2219817" y="1910865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B1797C3-5149-456D-1B9E-1FEC0F823A63}"/>
              </a:ext>
            </a:extLst>
          </p:cNvPr>
          <p:cNvSpPr/>
          <p:nvPr/>
        </p:nvSpPr>
        <p:spPr>
          <a:xfrm>
            <a:off x="4308262" y="1892821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D3E6DBF-ACFD-72D6-70AC-20BBCE15636D}"/>
              </a:ext>
            </a:extLst>
          </p:cNvPr>
          <p:cNvSpPr/>
          <p:nvPr/>
        </p:nvSpPr>
        <p:spPr>
          <a:xfrm>
            <a:off x="6384009" y="1902065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D46ED57-817C-658F-446F-39CE466B5E48}"/>
              </a:ext>
            </a:extLst>
          </p:cNvPr>
          <p:cNvSpPr/>
          <p:nvPr/>
        </p:nvSpPr>
        <p:spPr>
          <a:xfrm>
            <a:off x="8449407" y="1892563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9892822-2216-455A-847C-D729A690A6AC}"/>
              </a:ext>
            </a:extLst>
          </p:cNvPr>
          <p:cNvSpPr/>
          <p:nvPr/>
        </p:nvSpPr>
        <p:spPr>
          <a:xfrm>
            <a:off x="10447273" y="1916396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DA4BC40-54EB-E2A3-57B8-CBF2C228AC23}"/>
              </a:ext>
            </a:extLst>
          </p:cNvPr>
          <p:cNvSpPr/>
          <p:nvPr/>
        </p:nvSpPr>
        <p:spPr>
          <a:xfrm>
            <a:off x="10440744" y="3665035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BF43F0B-6253-C92E-DBF2-BBBA43214987}"/>
              </a:ext>
            </a:extLst>
          </p:cNvPr>
          <p:cNvSpPr/>
          <p:nvPr/>
        </p:nvSpPr>
        <p:spPr>
          <a:xfrm>
            <a:off x="8462026" y="3656493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283281F-192B-070E-59B3-DAC76BDF348E}"/>
              </a:ext>
            </a:extLst>
          </p:cNvPr>
          <p:cNvSpPr/>
          <p:nvPr/>
        </p:nvSpPr>
        <p:spPr>
          <a:xfrm>
            <a:off x="6368950" y="3666946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90DBFBF-EF80-C98A-E2B0-74C2CBCE4A74}"/>
              </a:ext>
            </a:extLst>
          </p:cNvPr>
          <p:cNvSpPr/>
          <p:nvPr/>
        </p:nvSpPr>
        <p:spPr>
          <a:xfrm>
            <a:off x="4310440" y="3666946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4F2AEE7-B514-4C7F-034B-2AAA2DEB26EC}"/>
              </a:ext>
            </a:extLst>
          </p:cNvPr>
          <p:cNvSpPr/>
          <p:nvPr/>
        </p:nvSpPr>
        <p:spPr>
          <a:xfrm>
            <a:off x="2220159" y="3666946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162548" y="3677214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142840" y="5413211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2229182" y="5413211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4297777" y="5421218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6362120" y="5421218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8466359" y="5432345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D1AEF3-FD87-A2F7-4228-665B8864EBC4}"/>
              </a:ext>
            </a:extLst>
          </p:cNvPr>
          <p:cNvSpPr/>
          <p:nvPr/>
        </p:nvSpPr>
        <p:spPr>
          <a:xfrm>
            <a:off x="10440744" y="5419650"/>
            <a:ext cx="1550266" cy="1330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Vorabend Sendezeit, </a:t>
            </a:r>
            <a:r>
              <a:rPr lang="en-DE" i="1" dirty="0"/>
              <a:t>die</a:t>
            </a:r>
            <a:r>
              <a:rPr lang="en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0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137</Words>
  <Application>Microsoft Macintosh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 Awischus</dc:creator>
  <cp:lastModifiedBy>Leoni Awischus</cp:lastModifiedBy>
  <cp:revision>5</cp:revision>
  <dcterms:created xsi:type="dcterms:W3CDTF">2022-12-11T10:48:42Z</dcterms:created>
  <dcterms:modified xsi:type="dcterms:W3CDTF">2022-12-11T13:50:23Z</dcterms:modified>
</cp:coreProperties>
</file>